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59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7f94899b29a5d586" providerId="LiveId" clId="{2096FD32-4AE6-4593-A8FF-F2D58BA0580C}"/>
    <pc:docChg chg="custSel addSld modSld">
      <pc:chgData name="" userId="7f94899b29a5d586" providerId="LiveId" clId="{2096FD32-4AE6-4593-A8FF-F2D58BA0580C}" dt="2025-05-13T12:00:47.044" v="1267" actId="14100"/>
      <pc:docMkLst>
        <pc:docMk/>
      </pc:docMkLst>
      <pc:sldChg chg="modSp add modTransition">
        <pc:chgData name="" userId="7f94899b29a5d586" providerId="LiveId" clId="{2096FD32-4AE6-4593-A8FF-F2D58BA0580C}" dt="2025-05-13T11:57:27.988" v="1248"/>
        <pc:sldMkLst>
          <pc:docMk/>
          <pc:sldMk cId="831226759" sldId="256"/>
        </pc:sldMkLst>
        <pc:spChg chg="mod">
          <ac:chgData name="" userId="7f94899b29a5d586" providerId="LiveId" clId="{2096FD32-4AE6-4593-A8FF-F2D58BA0580C}" dt="2025-05-13T01:19:24.621" v="43" actId="20577"/>
          <ac:spMkLst>
            <pc:docMk/>
            <pc:sldMk cId="831226759" sldId="256"/>
            <ac:spMk id="2" creationId="{36BCE724-9AFF-4C45-9E0B-718EB3BD8DEB}"/>
          </ac:spMkLst>
        </pc:spChg>
        <pc:spChg chg="mod">
          <ac:chgData name="" userId="7f94899b29a5d586" providerId="LiveId" clId="{2096FD32-4AE6-4593-A8FF-F2D58BA0580C}" dt="2025-05-13T01:23:40.740" v="187" actId="114"/>
          <ac:spMkLst>
            <pc:docMk/>
            <pc:sldMk cId="831226759" sldId="256"/>
            <ac:spMk id="3" creationId="{C61B9D51-C83D-4DC4-9C0E-D320A95CEABA}"/>
          </ac:spMkLst>
        </pc:spChg>
      </pc:sldChg>
      <pc:sldChg chg="addSp delSp modSp add modTransition">
        <pc:chgData name="" userId="7f94899b29a5d586" providerId="LiveId" clId="{2096FD32-4AE6-4593-A8FF-F2D58BA0580C}" dt="2025-05-13T11:57:34.082" v="1251"/>
        <pc:sldMkLst>
          <pc:docMk/>
          <pc:sldMk cId="3487826828" sldId="257"/>
        </pc:sldMkLst>
        <pc:spChg chg="mod">
          <ac:chgData name="" userId="7f94899b29a5d586" providerId="LiveId" clId="{2096FD32-4AE6-4593-A8FF-F2D58BA0580C}" dt="2025-05-13T02:50:56.997" v="385" actId="20577"/>
          <ac:spMkLst>
            <pc:docMk/>
            <pc:sldMk cId="3487826828" sldId="257"/>
            <ac:spMk id="2" creationId="{940A95C5-84C5-408C-AB1A-AE62F9A64F40}"/>
          </ac:spMkLst>
        </pc:spChg>
        <pc:spChg chg="del mod">
          <ac:chgData name="" userId="7f94899b29a5d586" providerId="LiveId" clId="{2096FD32-4AE6-4593-A8FF-F2D58BA0580C}" dt="2025-05-13T01:32:40.476" v="305"/>
          <ac:spMkLst>
            <pc:docMk/>
            <pc:sldMk cId="3487826828" sldId="257"/>
            <ac:spMk id="3" creationId="{71CD8115-50FC-49B3-8D1D-3EB6BC88EC5B}"/>
          </ac:spMkLst>
        </pc:spChg>
        <pc:spChg chg="add del mod">
          <ac:chgData name="" userId="7f94899b29a5d586" providerId="LiveId" clId="{2096FD32-4AE6-4593-A8FF-F2D58BA0580C}" dt="2025-05-13T01:33:04.851" v="327"/>
          <ac:spMkLst>
            <pc:docMk/>
            <pc:sldMk cId="3487826828" sldId="257"/>
            <ac:spMk id="4" creationId="{91CA36F1-F004-48F1-B6D3-60349DA48768}"/>
          </ac:spMkLst>
        </pc:spChg>
        <pc:spChg chg="add mod">
          <ac:chgData name="" userId="7f94899b29a5d586" providerId="LiveId" clId="{2096FD32-4AE6-4593-A8FF-F2D58BA0580C}" dt="2025-05-13T02:52:53.862" v="393" actId="1076"/>
          <ac:spMkLst>
            <pc:docMk/>
            <pc:sldMk cId="3487826828" sldId="257"/>
            <ac:spMk id="5" creationId="{B44A1931-B6B4-4DEB-85AD-A42353AB0FC9}"/>
          </ac:spMkLst>
        </pc:spChg>
      </pc:sldChg>
      <pc:sldChg chg="modSp add modTransition">
        <pc:chgData name="" userId="7f94899b29a5d586" providerId="LiveId" clId="{2096FD32-4AE6-4593-A8FF-F2D58BA0580C}" dt="2025-05-13T11:57:48.845" v="1252"/>
        <pc:sldMkLst>
          <pc:docMk/>
          <pc:sldMk cId="2250283100" sldId="258"/>
        </pc:sldMkLst>
        <pc:spChg chg="mod">
          <ac:chgData name="" userId="7f94899b29a5d586" providerId="LiveId" clId="{2096FD32-4AE6-4593-A8FF-F2D58BA0580C}" dt="2025-05-13T02:53:27.256" v="412" actId="20577"/>
          <ac:spMkLst>
            <pc:docMk/>
            <pc:sldMk cId="2250283100" sldId="258"/>
            <ac:spMk id="2" creationId="{940A95C5-84C5-408C-AB1A-AE62F9A64F40}"/>
          </ac:spMkLst>
        </pc:spChg>
        <pc:spChg chg="mod">
          <ac:chgData name="" userId="7f94899b29a5d586" providerId="LiveId" clId="{2096FD32-4AE6-4593-A8FF-F2D58BA0580C}" dt="2025-05-13T02:57:55.944" v="642" actId="20577"/>
          <ac:spMkLst>
            <pc:docMk/>
            <pc:sldMk cId="2250283100" sldId="258"/>
            <ac:spMk id="5" creationId="{B44A1931-B6B4-4DEB-85AD-A42353AB0FC9}"/>
          </ac:spMkLst>
        </pc:spChg>
      </pc:sldChg>
      <pc:sldChg chg="modSp add modTransition">
        <pc:chgData name="" userId="7f94899b29a5d586" providerId="LiveId" clId="{2096FD32-4AE6-4593-A8FF-F2D58BA0580C}" dt="2025-05-13T11:58:08.150" v="1257"/>
        <pc:sldMkLst>
          <pc:docMk/>
          <pc:sldMk cId="2353958502" sldId="259"/>
        </pc:sldMkLst>
        <pc:spChg chg="mod">
          <ac:chgData name="" userId="7f94899b29a5d586" providerId="LiveId" clId="{2096FD32-4AE6-4593-A8FF-F2D58BA0580C}" dt="2025-05-13T11:44:59.192" v="991" actId="20577"/>
          <ac:spMkLst>
            <pc:docMk/>
            <pc:sldMk cId="2353958502" sldId="259"/>
            <ac:spMk id="2" creationId="{940A95C5-84C5-408C-AB1A-AE62F9A64F40}"/>
          </ac:spMkLst>
        </pc:spChg>
        <pc:spChg chg="mod">
          <ac:chgData name="" userId="7f94899b29a5d586" providerId="LiveId" clId="{2096FD32-4AE6-4593-A8FF-F2D58BA0580C}" dt="2025-05-13T11:45:07.605" v="1005" actId="20577"/>
          <ac:spMkLst>
            <pc:docMk/>
            <pc:sldMk cId="2353958502" sldId="259"/>
            <ac:spMk id="5" creationId="{B44A1931-B6B4-4DEB-85AD-A42353AB0FC9}"/>
          </ac:spMkLst>
        </pc:spChg>
      </pc:sldChg>
      <pc:sldChg chg="addSp delSp modSp add modTransition modAnim">
        <pc:chgData name="" userId="7f94899b29a5d586" providerId="LiveId" clId="{2096FD32-4AE6-4593-A8FF-F2D58BA0580C}" dt="2025-05-13T11:57:51.140" v="1253"/>
        <pc:sldMkLst>
          <pc:docMk/>
          <pc:sldMk cId="2964434530" sldId="260"/>
        </pc:sldMkLst>
        <pc:spChg chg="mod">
          <ac:chgData name="" userId="7f94899b29a5d586" providerId="LiveId" clId="{2096FD32-4AE6-4593-A8FF-F2D58BA0580C}" dt="2025-05-13T11:46:21.115" v="1028" actId="113"/>
          <ac:spMkLst>
            <pc:docMk/>
            <pc:sldMk cId="2964434530" sldId="260"/>
            <ac:spMk id="2" creationId="{E0025DA6-2B2D-4962-9951-E702EC1B6FE4}"/>
          </ac:spMkLst>
        </pc:spChg>
        <pc:spChg chg="del">
          <ac:chgData name="" userId="7f94899b29a5d586" providerId="LiveId" clId="{2096FD32-4AE6-4593-A8FF-F2D58BA0580C}" dt="2025-05-13T11:45:30.987" v="1008" actId="478"/>
          <ac:spMkLst>
            <pc:docMk/>
            <pc:sldMk cId="2964434530" sldId="260"/>
            <ac:spMk id="3" creationId="{F7216487-B716-4866-B6F4-BC811348ED89}"/>
          </ac:spMkLst>
        </pc:spChg>
        <pc:spChg chg="add mod">
          <ac:chgData name="" userId="7f94899b29a5d586" providerId="LiveId" clId="{2096FD32-4AE6-4593-A8FF-F2D58BA0580C}" dt="2025-05-13T11:47:41.192" v="1124" actId="255"/>
          <ac:spMkLst>
            <pc:docMk/>
            <pc:sldMk cId="2964434530" sldId="260"/>
            <ac:spMk id="4" creationId="{5213CAD5-9EEA-46B4-86C9-3F9EBA20D83D}"/>
          </ac:spMkLst>
        </pc:spChg>
        <pc:picChg chg="add mod">
          <ac:chgData name="" userId="7f94899b29a5d586" providerId="LiveId" clId="{2096FD32-4AE6-4593-A8FF-F2D58BA0580C}" dt="2025-05-13T11:49:51.628" v="1131" actId="1076"/>
          <ac:picMkLst>
            <pc:docMk/>
            <pc:sldMk cId="2964434530" sldId="260"/>
            <ac:picMk id="5" creationId="{025C61D6-F00D-420C-965A-B256A6580CA4}"/>
          </ac:picMkLst>
        </pc:picChg>
      </pc:sldChg>
      <pc:sldChg chg="addSp delSp modSp add modTransition modAnim">
        <pc:chgData name="" userId="7f94899b29a5d586" providerId="LiveId" clId="{2096FD32-4AE6-4593-A8FF-F2D58BA0580C}" dt="2025-05-13T11:57:53.852" v="1254"/>
        <pc:sldMkLst>
          <pc:docMk/>
          <pc:sldMk cId="3860172367" sldId="261"/>
        </pc:sldMkLst>
        <pc:spChg chg="mod">
          <ac:chgData name="" userId="7f94899b29a5d586" providerId="LiveId" clId="{2096FD32-4AE6-4593-A8FF-F2D58BA0580C}" dt="2025-05-13T11:50:57.854" v="1162" actId="1076"/>
          <ac:spMkLst>
            <pc:docMk/>
            <pc:sldMk cId="3860172367" sldId="261"/>
            <ac:spMk id="2" creationId="{28448E5D-14C0-45D2-9031-2329BB858E13}"/>
          </ac:spMkLst>
        </pc:spChg>
        <pc:spChg chg="del">
          <ac:chgData name="" userId="7f94899b29a5d586" providerId="LiveId" clId="{2096FD32-4AE6-4593-A8FF-F2D58BA0580C}" dt="2025-05-13T11:51:20.936" v="1163"/>
          <ac:spMkLst>
            <pc:docMk/>
            <pc:sldMk cId="3860172367" sldId="261"/>
            <ac:spMk id="3" creationId="{2A6C4DE8-02B8-453B-B109-CF8727FF42A5}"/>
          </ac:spMkLst>
        </pc:spChg>
        <pc:picChg chg="add mod">
          <ac:chgData name="" userId="7f94899b29a5d586" providerId="LiveId" clId="{2096FD32-4AE6-4593-A8FF-F2D58BA0580C}" dt="2025-05-13T11:51:37.416" v="1167" actId="1076"/>
          <ac:picMkLst>
            <pc:docMk/>
            <pc:sldMk cId="3860172367" sldId="261"/>
            <ac:picMk id="4" creationId="{DE90A7B4-C232-4C62-B45A-C2B07AC1C539}"/>
          </ac:picMkLst>
        </pc:picChg>
      </pc:sldChg>
      <pc:sldChg chg="addSp delSp modSp add modTransition modAnim">
        <pc:chgData name="" userId="7f94899b29a5d586" providerId="LiveId" clId="{2096FD32-4AE6-4593-A8FF-F2D58BA0580C}" dt="2025-05-13T11:57:58.299" v="1255"/>
        <pc:sldMkLst>
          <pc:docMk/>
          <pc:sldMk cId="421326815" sldId="262"/>
        </pc:sldMkLst>
        <pc:spChg chg="mod">
          <ac:chgData name="" userId="7f94899b29a5d586" providerId="LiveId" clId="{2096FD32-4AE6-4593-A8FF-F2D58BA0580C}" dt="2025-05-13T11:53:38.858" v="1222" actId="20577"/>
          <ac:spMkLst>
            <pc:docMk/>
            <pc:sldMk cId="421326815" sldId="262"/>
            <ac:spMk id="2" creationId="{6E926BBB-68C1-4298-A878-BCC8526F6211}"/>
          </ac:spMkLst>
        </pc:spChg>
        <pc:spChg chg="del">
          <ac:chgData name="" userId="7f94899b29a5d586" providerId="LiveId" clId="{2096FD32-4AE6-4593-A8FF-F2D58BA0580C}" dt="2025-05-13T11:53:51.142" v="1223"/>
          <ac:spMkLst>
            <pc:docMk/>
            <pc:sldMk cId="421326815" sldId="262"/>
            <ac:spMk id="3" creationId="{EF5B71AF-2177-471B-8E1E-5FCCDB9C6660}"/>
          </ac:spMkLst>
        </pc:spChg>
        <pc:picChg chg="add mod">
          <ac:chgData name="" userId="7f94899b29a5d586" providerId="LiveId" clId="{2096FD32-4AE6-4593-A8FF-F2D58BA0580C}" dt="2025-05-13T11:54:11.437" v="1227" actId="1076"/>
          <ac:picMkLst>
            <pc:docMk/>
            <pc:sldMk cId="421326815" sldId="262"/>
            <ac:picMk id="4" creationId="{7F4AA0D8-704B-439E-A92A-D422E77BA8C9}"/>
          </ac:picMkLst>
        </pc:picChg>
      </pc:sldChg>
      <pc:sldChg chg="addSp delSp modSp add modTransition modAnim">
        <pc:chgData name="" userId="7f94899b29a5d586" providerId="LiveId" clId="{2096FD32-4AE6-4593-A8FF-F2D58BA0580C}" dt="2025-05-13T11:58:04.388" v="1256"/>
        <pc:sldMkLst>
          <pc:docMk/>
          <pc:sldMk cId="2434681987" sldId="263"/>
        </pc:sldMkLst>
        <pc:spChg chg="mod">
          <ac:chgData name="" userId="7f94899b29a5d586" providerId="LiveId" clId="{2096FD32-4AE6-4593-A8FF-F2D58BA0580C}" dt="2025-05-13T11:55:05.457" v="1242" actId="122"/>
          <ac:spMkLst>
            <pc:docMk/>
            <pc:sldMk cId="2434681987" sldId="263"/>
            <ac:spMk id="2" creationId="{F715D7E3-F083-4E77-B1CB-C7A9E8E52985}"/>
          </ac:spMkLst>
        </pc:spChg>
        <pc:spChg chg="del">
          <ac:chgData name="" userId="7f94899b29a5d586" providerId="LiveId" clId="{2096FD32-4AE6-4593-A8FF-F2D58BA0580C}" dt="2025-05-13T11:55:25.067" v="1243"/>
          <ac:spMkLst>
            <pc:docMk/>
            <pc:sldMk cId="2434681987" sldId="263"/>
            <ac:spMk id="3" creationId="{BEC71F04-A729-44F6-9C73-6B40C4FAA089}"/>
          </ac:spMkLst>
        </pc:spChg>
        <pc:picChg chg="add mod">
          <ac:chgData name="" userId="7f94899b29a5d586" providerId="LiveId" clId="{2096FD32-4AE6-4593-A8FF-F2D58BA0580C}" dt="2025-05-13T11:55:40.058" v="1246" actId="1076"/>
          <ac:picMkLst>
            <pc:docMk/>
            <pc:sldMk cId="2434681987" sldId="263"/>
            <ac:picMk id="4" creationId="{7870D7EC-B927-4746-B0C5-8A7B2E94C975}"/>
          </ac:picMkLst>
        </pc:picChg>
      </pc:sldChg>
      <pc:sldChg chg="addSp modSp add modTransition">
        <pc:chgData name="" userId="7f94899b29a5d586" providerId="LiveId" clId="{2096FD32-4AE6-4593-A8FF-F2D58BA0580C}" dt="2025-05-13T12:00:47.044" v="1267" actId="14100"/>
        <pc:sldMkLst>
          <pc:docMk/>
          <pc:sldMk cId="487981502" sldId="264"/>
        </pc:sldMkLst>
        <pc:picChg chg="add mod">
          <ac:chgData name="" userId="7f94899b29a5d586" providerId="LiveId" clId="{2096FD32-4AE6-4593-A8FF-F2D58BA0580C}" dt="2025-05-13T12:00:47.044" v="1267" actId="14100"/>
          <ac:picMkLst>
            <pc:docMk/>
            <pc:sldMk cId="487981502" sldId="264"/>
            <ac:picMk id="1026" creationId="{58DBE0AB-660D-4FF9-A81B-A5D5756AA046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jpe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1C535-D17A-4848-98A1-B0BF67A77E0E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0D7D-A835-4EEF-8EFA-4F7E52E7633F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8796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1C535-D17A-4848-98A1-B0BF67A77E0E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0D7D-A835-4EEF-8EFA-4F7E52E763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1726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1C535-D17A-4848-98A1-B0BF67A77E0E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0D7D-A835-4EEF-8EFA-4F7E52E763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94766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1C535-D17A-4848-98A1-B0BF67A77E0E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0D7D-A835-4EEF-8EFA-4F7E52E7633F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578808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1C535-D17A-4848-98A1-B0BF67A77E0E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0D7D-A835-4EEF-8EFA-4F7E52E763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66451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1C535-D17A-4848-98A1-B0BF67A77E0E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0D7D-A835-4EEF-8EFA-4F7E52E7633F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813796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1C535-D17A-4848-98A1-B0BF67A77E0E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0D7D-A835-4EEF-8EFA-4F7E52E763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49821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1C535-D17A-4848-98A1-B0BF67A77E0E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0D7D-A835-4EEF-8EFA-4F7E52E763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69003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1C535-D17A-4848-98A1-B0BF67A77E0E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0D7D-A835-4EEF-8EFA-4F7E52E763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0148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1C535-D17A-4848-98A1-B0BF67A77E0E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0D7D-A835-4EEF-8EFA-4F7E52E763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7728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1C535-D17A-4848-98A1-B0BF67A77E0E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0D7D-A835-4EEF-8EFA-4F7E52E763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6956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1C535-D17A-4848-98A1-B0BF67A77E0E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0D7D-A835-4EEF-8EFA-4F7E52E763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9298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1C535-D17A-4848-98A1-B0BF67A77E0E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0D7D-A835-4EEF-8EFA-4F7E52E763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3536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1C535-D17A-4848-98A1-B0BF67A77E0E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0D7D-A835-4EEF-8EFA-4F7E52E763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45562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1C535-D17A-4848-98A1-B0BF67A77E0E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0D7D-A835-4EEF-8EFA-4F7E52E763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1417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1C535-D17A-4848-98A1-B0BF67A77E0E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0D7D-A835-4EEF-8EFA-4F7E52E763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4197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1C535-D17A-4848-98A1-B0BF67A77E0E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30D7D-A835-4EEF-8EFA-4F7E52E763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634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611C535-D17A-4848-98A1-B0BF67A77E0E}" type="datetimeFigureOut">
              <a:rPr lang="ru-RU" smtClean="0"/>
              <a:t>13.05.2025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64530D7D-A835-4EEF-8EFA-4F7E52E7633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95560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BCE724-9AFF-4C45-9E0B-718EB3BD8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95500" y="-975763"/>
            <a:ext cx="8001000" cy="2971801"/>
          </a:xfrm>
        </p:spPr>
        <p:txBody>
          <a:bodyPr/>
          <a:lstStyle/>
          <a:p>
            <a:r>
              <a:rPr lang="ru-RU" dirty="0"/>
              <a:t>Проект</a:t>
            </a:r>
            <a:r>
              <a:rPr lang="en-US" dirty="0"/>
              <a:t>: “Automarket”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61B9D51-C83D-4DC4-9C0E-D320A95CEA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618436"/>
            <a:ext cx="6429080" cy="2239564"/>
          </a:xfrm>
        </p:spPr>
        <p:txBody>
          <a:bodyPr>
            <a:normAutofit lnSpcReduction="10000"/>
          </a:bodyPr>
          <a:lstStyle/>
          <a:p>
            <a:r>
              <a:rPr lang="ru-RU" b="1" i="1" dirty="0">
                <a:solidFill>
                  <a:schemeClr val="tx1"/>
                </a:solidFill>
              </a:rPr>
              <a:t>Работу выполняли</a:t>
            </a:r>
            <a:r>
              <a:rPr lang="en-US" b="1" i="1" dirty="0">
                <a:solidFill>
                  <a:schemeClr val="tx1"/>
                </a:solidFill>
              </a:rPr>
              <a:t>:</a:t>
            </a:r>
            <a:endParaRPr lang="ru-RU" b="1" i="1" dirty="0">
              <a:solidFill>
                <a:schemeClr val="tx1"/>
              </a:solidFill>
            </a:endParaRPr>
          </a:p>
          <a:p>
            <a:r>
              <a:rPr lang="ru-RU" dirty="0">
                <a:solidFill>
                  <a:schemeClr val="tx1"/>
                </a:solidFill>
              </a:rPr>
              <a:t>Бережняк Николай </a:t>
            </a:r>
          </a:p>
          <a:p>
            <a:r>
              <a:rPr lang="ru-RU" dirty="0">
                <a:solidFill>
                  <a:schemeClr val="tx1"/>
                </a:solidFill>
              </a:rPr>
              <a:t>Колмаков Родион </a:t>
            </a:r>
          </a:p>
          <a:p>
            <a:r>
              <a:rPr lang="ru-RU" b="1" i="1" dirty="0">
                <a:solidFill>
                  <a:schemeClr val="tx1"/>
                </a:solidFill>
              </a:rPr>
              <a:t>Наставник</a:t>
            </a:r>
            <a:r>
              <a:rPr lang="en-US" b="1" i="1" dirty="0">
                <a:solidFill>
                  <a:schemeClr val="tx1"/>
                </a:solidFill>
              </a:rPr>
              <a:t>:</a:t>
            </a:r>
            <a:endParaRPr lang="ru-RU" b="1" i="1" dirty="0">
              <a:solidFill>
                <a:schemeClr val="tx1"/>
              </a:solidFill>
            </a:endParaRPr>
          </a:p>
          <a:p>
            <a:r>
              <a:rPr lang="ru-RU" dirty="0">
                <a:solidFill>
                  <a:schemeClr val="tx1"/>
                </a:solidFill>
              </a:rPr>
              <a:t>Журавлев Алексей Борисович</a:t>
            </a:r>
          </a:p>
        </p:txBody>
      </p:sp>
    </p:spTree>
    <p:extLst>
      <p:ext uri="{BB962C8B-B14F-4D97-AF65-F5344CB8AC3E}">
        <p14:creationId xmlns:p14="http://schemas.microsoft.com/office/powerpoint/2010/main" val="831226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0A95C5-84C5-408C-AB1A-AE62F9A64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569" y="261593"/>
            <a:ext cx="8534400" cy="1507067"/>
          </a:xfrm>
        </p:spPr>
        <p:txBody>
          <a:bodyPr/>
          <a:lstStyle/>
          <a:p>
            <a:pPr algn="ctr"/>
            <a:r>
              <a:rPr lang="ru-RU" dirty="0"/>
              <a:t>Цель проекта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4A1931-B6B4-4DEB-85AD-A42353AB0FC9}"/>
              </a:ext>
            </a:extLst>
          </p:cNvPr>
          <p:cNvSpPr txBox="1"/>
          <p:nvPr/>
        </p:nvSpPr>
        <p:spPr>
          <a:xfrm>
            <a:off x="1319752" y="1768660"/>
            <a:ext cx="838042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/>
              <a:t>Разработка веб-приложения для продажи автомобилей с функционалом фильтрации, избранного, регистрации и авторизации пользователей, а также удобным интерфейсом для просмотра объявлений.</a:t>
            </a:r>
          </a:p>
        </p:txBody>
      </p:sp>
    </p:spTree>
    <p:extLst>
      <p:ext uri="{BB962C8B-B14F-4D97-AF65-F5344CB8AC3E}">
        <p14:creationId xmlns:p14="http://schemas.microsoft.com/office/powerpoint/2010/main" val="34878268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0A95C5-84C5-408C-AB1A-AE62F9A64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569" y="261593"/>
            <a:ext cx="8534400" cy="1507067"/>
          </a:xfrm>
        </p:spPr>
        <p:txBody>
          <a:bodyPr/>
          <a:lstStyle/>
          <a:p>
            <a:pPr algn="ctr"/>
            <a:r>
              <a:rPr lang="ru-RU" dirty="0"/>
              <a:t>Задачи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4A1931-B6B4-4DEB-85AD-A42353AB0FC9}"/>
              </a:ext>
            </a:extLst>
          </p:cNvPr>
          <p:cNvSpPr txBox="1"/>
          <p:nvPr/>
        </p:nvSpPr>
        <p:spPr>
          <a:xfrm>
            <a:off x="1319752" y="1768660"/>
            <a:ext cx="8380429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ctr">
              <a:buAutoNum type="arabicPeriod"/>
            </a:pPr>
            <a:r>
              <a:rPr lang="ru-RU" sz="3200" dirty="0"/>
              <a:t>Разработка главной страницы с каталогом автомобилей</a:t>
            </a:r>
          </a:p>
          <a:p>
            <a:pPr marL="514350" indent="-514350" algn="ctr">
              <a:buAutoNum type="arabicPeriod"/>
            </a:pPr>
            <a:r>
              <a:rPr lang="ru-RU" sz="3200" dirty="0"/>
              <a:t>Создание пользовательского интерфейса</a:t>
            </a:r>
          </a:p>
          <a:p>
            <a:pPr marL="514350" indent="-514350" algn="ctr">
              <a:buAutoNum type="arabicPeriod"/>
            </a:pPr>
            <a:r>
              <a:rPr lang="ru-RU" sz="3200" dirty="0"/>
              <a:t>Работа с шаблонами (карточки маркетплейсов, меню)</a:t>
            </a:r>
          </a:p>
          <a:p>
            <a:pPr marL="514350" indent="-514350" algn="ctr">
              <a:buAutoNum type="arabicPeriod"/>
            </a:pPr>
            <a:r>
              <a:rPr lang="ru-RU" sz="3200" dirty="0"/>
              <a:t>Добавление функционала избранного</a:t>
            </a:r>
          </a:p>
          <a:p>
            <a:pPr marL="514350" indent="-514350" algn="ctr">
              <a:buAutoNum type="arabicPeriod"/>
            </a:pPr>
            <a:r>
              <a:rPr lang="ru-RU" sz="3200" dirty="0"/>
              <a:t>Тестирование и исправление ошибок</a:t>
            </a:r>
          </a:p>
          <a:p>
            <a:pPr algn="ctr"/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22502831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025DA6-2B2D-4962-9951-E702EC1B6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254697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ru-RU" sz="4400" b="1" dirty="0"/>
              <a:t>Функции сайта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13CAD5-9EEA-46B4-86C9-3F9EBA20D83D}"/>
              </a:ext>
            </a:extLst>
          </p:cNvPr>
          <p:cNvSpPr txBox="1"/>
          <p:nvPr/>
        </p:nvSpPr>
        <p:spPr>
          <a:xfrm>
            <a:off x="3211398" y="5989512"/>
            <a:ext cx="57692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/>
              <a:t>1. </a:t>
            </a:r>
            <a:r>
              <a:rPr lang="ru-RU" sz="2000" dirty="0"/>
              <a:t>Выделение карточек и просмотр автомобилей</a:t>
            </a:r>
          </a:p>
        </p:txBody>
      </p:sp>
      <p:pic>
        <p:nvPicPr>
          <p:cNvPr id="5" name="video5267434023088582261">
            <a:hlinkClick r:id="" action="ppaction://media"/>
            <a:extLst>
              <a:ext uri="{FF2B5EF4-FFF2-40B4-BE49-F238E27FC236}">
                <a16:creationId xmlns:a16="http://schemas.microsoft.com/office/drawing/2014/main" id="{025C61D6-F00D-420C-965A-B256A6580C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28800" y="1429219"/>
            <a:ext cx="8534400" cy="4560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4345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448E5D-14C0-45D2-9031-2329BB858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4660" y="5360187"/>
            <a:ext cx="8562680" cy="1497813"/>
          </a:xfrm>
        </p:spPr>
        <p:txBody>
          <a:bodyPr>
            <a:normAutofit/>
          </a:bodyPr>
          <a:lstStyle/>
          <a:p>
            <a:pPr algn="ctr"/>
            <a:r>
              <a:rPr lang="ru-RU" sz="2200" dirty="0"/>
              <a:t>2. Работа фильтров</a:t>
            </a:r>
          </a:p>
        </p:txBody>
      </p:sp>
      <p:pic>
        <p:nvPicPr>
          <p:cNvPr id="4" name="video5267434023088582313">
            <a:hlinkClick r:id="" action="ppaction://media"/>
            <a:extLst>
              <a:ext uri="{FF2B5EF4-FFF2-40B4-BE49-F238E27FC236}">
                <a16:creationId xmlns:a16="http://schemas.microsoft.com/office/drawing/2014/main" id="{DE90A7B4-C232-4C62-B45A-C2B07AC1C53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91034" y="544397"/>
            <a:ext cx="9809932" cy="5242247"/>
          </a:xfrm>
        </p:spPr>
      </p:pic>
    </p:spTree>
    <p:extLst>
      <p:ext uri="{BB962C8B-B14F-4D97-AF65-F5344CB8AC3E}">
        <p14:creationId xmlns:p14="http://schemas.microsoft.com/office/powerpoint/2010/main" val="38601723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926BBB-68C1-4298-A878-BCC8526F6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5350933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Вход и регистрация в аккаунт  </a:t>
            </a:r>
          </a:p>
        </p:txBody>
      </p:sp>
      <p:pic>
        <p:nvPicPr>
          <p:cNvPr id="4" name="video5267434023088582330 (1)">
            <a:hlinkClick r:id="" action="ppaction://media"/>
            <a:extLst>
              <a:ext uri="{FF2B5EF4-FFF2-40B4-BE49-F238E27FC236}">
                <a16:creationId xmlns:a16="http://schemas.microsoft.com/office/drawing/2014/main" id="{7F4AA0D8-704B-439E-A92A-D422E77BA8C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56845" y="772998"/>
            <a:ext cx="8878309" cy="4744405"/>
          </a:xfrm>
        </p:spPr>
      </p:pic>
    </p:spTree>
    <p:extLst>
      <p:ext uri="{BB962C8B-B14F-4D97-AF65-F5344CB8AC3E}">
        <p14:creationId xmlns:p14="http://schemas.microsoft.com/office/powerpoint/2010/main" val="4213268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9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15D7E3-F083-4E77-B1CB-C7A9E8E529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0" y="5350933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ru-RU" sz="2400" dirty="0"/>
              <a:t>Избранное</a:t>
            </a:r>
          </a:p>
        </p:txBody>
      </p:sp>
      <p:pic>
        <p:nvPicPr>
          <p:cNvPr id="4" name="video5267434023088582339">
            <a:hlinkClick r:id="" action="ppaction://media"/>
            <a:extLst>
              <a:ext uri="{FF2B5EF4-FFF2-40B4-BE49-F238E27FC236}">
                <a16:creationId xmlns:a16="http://schemas.microsoft.com/office/drawing/2014/main" id="{7870D7EC-B927-4746-B0C5-8A7B2E94C97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8522" y="245097"/>
            <a:ext cx="9854955" cy="5266307"/>
          </a:xfrm>
        </p:spPr>
      </p:pic>
    </p:spTree>
    <p:extLst>
      <p:ext uri="{BB962C8B-B14F-4D97-AF65-F5344CB8AC3E}">
        <p14:creationId xmlns:p14="http://schemas.microsoft.com/office/powerpoint/2010/main" val="24346819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4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0A95C5-84C5-408C-AB1A-AE62F9A64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569" y="261593"/>
            <a:ext cx="8534400" cy="1507067"/>
          </a:xfrm>
        </p:spPr>
        <p:txBody>
          <a:bodyPr/>
          <a:lstStyle/>
          <a:p>
            <a:pPr algn="ctr"/>
            <a:r>
              <a:rPr lang="ru-RU" dirty="0"/>
              <a:t>Дальнейшее развитие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4A1931-B6B4-4DEB-85AD-A42353AB0FC9}"/>
              </a:ext>
            </a:extLst>
          </p:cNvPr>
          <p:cNvSpPr txBox="1"/>
          <p:nvPr/>
        </p:nvSpPr>
        <p:spPr>
          <a:xfrm>
            <a:off x="1319752" y="1768660"/>
            <a:ext cx="838042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/>
              <a:t>доработав функцию </a:t>
            </a:r>
            <a:r>
              <a:rPr lang="en-US" sz="3200" dirty="0"/>
              <a:t>“</a:t>
            </a:r>
            <a:r>
              <a:rPr lang="ru-RU" sz="3200" dirty="0"/>
              <a:t>добавить автомобиль</a:t>
            </a:r>
            <a:r>
              <a:rPr lang="en-US" sz="3200" dirty="0"/>
              <a:t>”</a:t>
            </a:r>
            <a:r>
              <a:rPr lang="ru-RU" sz="3200" dirty="0"/>
              <a:t> и подключив систему оплаты, наш проект можно будет выставлять на платформы как аналог </a:t>
            </a:r>
            <a:r>
              <a:rPr lang="en-US" sz="3200" dirty="0"/>
              <a:t>“</a:t>
            </a:r>
            <a:r>
              <a:rPr lang="ru-RU" sz="3200" dirty="0"/>
              <a:t>Авито</a:t>
            </a:r>
            <a:r>
              <a:rPr lang="en-US" sz="3200" dirty="0"/>
              <a:t>” </a:t>
            </a:r>
            <a:r>
              <a:rPr lang="ru-RU" sz="3200" dirty="0"/>
              <a:t>но специализирующийся на автомобилях</a:t>
            </a:r>
          </a:p>
        </p:txBody>
      </p:sp>
    </p:spTree>
    <p:extLst>
      <p:ext uri="{BB962C8B-B14F-4D97-AF65-F5344CB8AC3E}">
        <p14:creationId xmlns:p14="http://schemas.microsoft.com/office/powerpoint/2010/main" val="23539585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B54470-85B1-49D9-AA42-E428A7793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671EC4-30AE-46DC-972A-0CDE27310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https://avatars.mds.yandex.net/i?id=74255c0b35dba9d2996f619affcc5ae715fb18cd-3450943-images-thumbs&amp;n=13">
            <a:extLst>
              <a:ext uri="{FF2B5EF4-FFF2-40B4-BE49-F238E27FC236}">
                <a16:creationId xmlns:a16="http://schemas.microsoft.com/office/drawing/2014/main" id="{58DBE0AB-660D-4FF9-A81B-A5D5756AA0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08"/>
            <a:ext cx="12192000" cy="6852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7981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Сектор">
  <a:themeElements>
    <a:clrScheme name="Сектор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Сектор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ектор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123</TotalTime>
  <Words>117</Words>
  <Application>Microsoft Office PowerPoint</Application>
  <PresentationFormat>Широкоэкранный</PresentationFormat>
  <Paragraphs>21</Paragraphs>
  <Slides>9</Slides>
  <Notes>0</Notes>
  <HiddenSlides>0</HiddenSlides>
  <MMClips>4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2" baseType="lpstr">
      <vt:lpstr>Century Gothic</vt:lpstr>
      <vt:lpstr>Wingdings 3</vt:lpstr>
      <vt:lpstr>Сектор</vt:lpstr>
      <vt:lpstr>Проект: “Automarket”</vt:lpstr>
      <vt:lpstr>Цель проекта</vt:lpstr>
      <vt:lpstr>Задачи</vt:lpstr>
      <vt:lpstr>Функции сайта</vt:lpstr>
      <vt:lpstr>2. Работа фильтров</vt:lpstr>
      <vt:lpstr>Вход и регистрация в аккаунт  </vt:lpstr>
      <vt:lpstr>Избранное</vt:lpstr>
      <vt:lpstr>Дальнейшее развитие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Проект: “Automarket”</dc:title>
  <dc:creator>Дмитрий Бережняк</dc:creator>
  <cp:lastModifiedBy>Дмитрий Бережняк</cp:lastModifiedBy>
  <cp:revision>4</cp:revision>
  <dcterms:created xsi:type="dcterms:W3CDTF">2025-05-13T01:15:36Z</dcterms:created>
  <dcterms:modified xsi:type="dcterms:W3CDTF">2025-05-13T12:00:56Z</dcterms:modified>
</cp:coreProperties>
</file>

<file path=docProps/thumbnail.jpeg>
</file>